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charset="-78"/>
      <p:regular r:id="rId3"/>
    </p:embeddedFont>
    <p:embeddedFont>
      <p:font typeface="Bahij TheSansArabic Plain" panose="02040503050201020203" charset="-78"/>
      <p:regular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602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اطروحة دكتوراه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456313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9930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904100" y="8750813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3966" y="8311573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33740" y="9152371"/>
            <a:ext cx="1789581" cy="49091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901" y="9099627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64471" y="9385811"/>
            <a:ext cx="1316190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89" y="3276683"/>
            <a:ext cx="6594532" cy="752232"/>
          </a:xfrm>
        </p:spPr>
        <p:txBody>
          <a:bodyPr/>
          <a:lstStyle/>
          <a:p>
            <a:r>
              <a:rPr lang="ar-SY" sz="2200" dirty="0"/>
              <a:t>تحديد المؤشرات الديناميكية والاقتصادية في السيارة الكهربائية العاملة على خلايا الوقود – المدخرات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789" y="4194487"/>
            <a:ext cx="6594532" cy="679818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/>
              <a:t>Determining the Dynamic and Economic</a:t>
            </a:r>
            <a:r>
              <a:rPr lang="ar-SY" sz="8800" dirty="0"/>
              <a:t> </a:t>
            </a:r>
            <a:r>
              <a:rPr lang="en-US" sz="8800" dirty="0"/>
              <a:t>Parameters of Electric Powered Vehicles by Fuel Cells- Batteries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Y" dirty="0"/>
              <a:t>م. ربيع عدنان علو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 .RABBEH ADNAN ALO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ar-SY" dirty="0"/>
              <a:t>أ.د. مسلم طعمة 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Dr.Eng</a:t>
            </a:r>
            <a:r>
              <a:rPr lang="en-US" dirty="0"/>
              <a:t> . </a:t>
            </a:r>
            <a:r>
              <a:rPr lang="en-US" dirty="0" err="1"/>
              <a:t>Musllam</a:t>
            </a:r>
            <a:r>
              <a:rPr lang="en-US" dirty="0"/>
              <a:t> Toma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21A6A0-B26A-4C76-B9B2-86AD612F7F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ar-SY" dirty="0"/>
              <a:t>أ.د. عباس صندوق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C1242C-8BAE-4D72-895D-217C69C095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Dr.Eng</a:t>
            </a:r>
            <a:r>
              <a:rPr lang="en-US" dirty="0"/>
              <a:t> . Abbas </a:t>
            </a:r>
            <a:r>
              <a:rPr lang="en-US" dirty="0" err="1"/>
              <a:t>Sandouk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ar-SY" dirty="0"/>
              <a:t>هندسة السيارات والآليات الثقيلة 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ar-SY" dirty="0"/>
              <a:t>السيارات الكهربائية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ar-SY" dirty="0"/>
              <a:t>4371 </a:t>
            </a:r>
            <a:r>
              <a:rPr lang="ar-SY" dirty="0" err="1"/>
              <a:t>م.ب.د</a:t>
            </a:r>
            <a:r>
              <a:rPr lang="ar-SY" dirty="0"/>
              <a:t> 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15944" y="9152371"/>
            <a:ext cx="2007378" cy="679818"/>
          </a:xfrm>
        </p:spPr>
        <p:txBody>
          <a:bodyPr/>
          <a:lstStyle/>
          <a:p>
            <a:r>
              <a:rPr lang="ar-SY" dirty="0"/>
              <a:t>كلية الهندسة الميكانيكية والكهربائية مدرج الباسل 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ar-SY" dirty="0"/>
              <a:t>الأحد 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ar-SY" dirty="0"/>
              <a:t>23/7/2023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8642" y="9181700"/>
            <a:ext cx="632006" cy="225908"/>
          </a:xfrm>
        </p:spPr>
        <p:txBody>
          <a:bodyPr/>
          <a:lstStyle/>
          <a:p>
            <a:r>
              <a:rPr lang="ar-SY" dirty="0"/>
              <a:t>12:00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83</Words>
  <Application>Microsoft Office PowerPoint</Application>
  <PresentationFormat>A4 Paper (210x297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Bahij TheSansArabic Plain</vt:lpstr>
      <vt:lpstr>Bahij TheSansArabic Bold</vt:lpstr>
      <vt:lpstr>Office Theme</vt:lpstr>
      <vt:lpstr>PowerPoint Presentation</vt:lpstr>
    </vt:vector>
  </TitlesOfParts>
  <Company>Moness.designer@gmail.com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Rabbeh Alo</cp:lastModifiedBy>
  <cp:revision>14</cp:revision>
  <dcterms:created xsi:type="dcterms:W3CDTF">2023-01-13T19:11:45Z</dcterms:created>
  <dcterms:modified xsi:type="dcterms:W3CDTF">2023-07-17T08:11:13Z</dcterms:modified>
</cp:coreProperties>
</file>